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7" r:id="rId3"/>
    <p:sldId id="269" r:id="rId4"/>
    <p:sldId id="261" r:id="rId5"/>
    <p:sldId id="268" r:id="rId6"/>
    <p:sldId id="258" r:id="rId7"/>
    <p:sldId id="259" r:id="rId8"/>
    <p:sldId id="263" r:id="rId9"/>
    <p:sldId id="264" r:id="rId10"/>
    <p:sldId id="260" r:id="rId11"/>
    <p:sldId id="270" r:id="rId12"/>
    <p:sldId id="262" r:id="rId13"/>
    <p:sldId id="271" r:id="rId14"/>
  </p:sldIdLst>
  <p:sldSz cx="12192000" cy="6858000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9597-C8A4-4386-AC79-2C659E91705B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C40B6-B324-4BB0-8133-5EB5814EF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6727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9597-C8A4-4386-AC79-2C659E91705B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C40B6-B324-4BB0-8133-5EB5814EF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7451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9597-C8A4-4386-AC79-2C659E91705B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C40B6-B324-4BB0-8133-5EB5814EFA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6999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9597-C8A4-4386-AC79-2C659E91705B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C40B6-B324-4BB0-8133-5EB5814EF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4189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9597-C8A4-4386-AC79-2C659E91705B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C40B6-B324-4BB0-8133-5EB5814EFA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835743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9597-C8A4-4386-AC79-2C659E91705B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C40B6-B324-4BB0-8133-5EB5814EF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2690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9597-C8A4-4386-AC79-2C659E91705B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C40B6-B324-4BB0-8133-5EB5814EF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8423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9597-C8A4-4386-AC79-2C659E91705B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C40B6-B324-4BB0-8133-5EB5814EF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0826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9597-C8A4-4386-AC79-2C659E91705B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C40B6-B324-4BB0-8133-5EB5814EF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8105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9597-C8A4-4386-AC79-2C659E91705B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C40B6-B324-4BB0-8133-5EB5814EF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8663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9597-C8A4-4386-AC79-2C659E91705B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C40B6-B324-4BB0-8133-5EB5814EF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7818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9597-C8A4-4386-AC79-2C659E91705B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C40B6-B324-4BB0-8133-5EB5814EF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0020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9597-C8A4-4386-AC79-2C659E91705B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C40B6-B324-4BB0-8133-5EB5814EF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6675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9597-C8A4-4386-AC79-2C659E91705B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C40B6-B324-4BB0-8133-5EB5814EF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8555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9597-C8A4-4386-AC79-2C659E91705B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C40B6-B324-4BB0-8133-5EB5814EF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1790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9597-C8A4-4386-AC79-2C659E91705B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C40B6-B324-4BB0-8133-5EB5814EF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2614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E9597-C8A4-4386-AC79-2C659E91705B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B4C40B6-B324-4BB0-8133-5EB5814EF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3676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tanichka.ru/article/mikrozelen-chto-eto-takoe-i-s-chem-eyo-edya" TargetMode="External"/><Relationship Id="rId2" Type="http://schemas.openxmlformats.org/officeDocument/2006/relationships/hyperlink" Target="https://ru.wikipedia.org/wiki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seroste.com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7049B9-D979-4B32-83B4-388A0D1819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8469" y="2096087"/>
            <a:ext cx="9073661" cy="199761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Выращивание </a:t>
            </a:r>
            <a:r>
              <a:rPr lang="ru-RU" sz="4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микрозелени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домашних условиях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89755" y="1317060"/>
            <a:ext cx="50343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Исследовательский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проект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64454" y="239151"/>
            <a:ext cx="83327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«Лицей № 40»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63262" y="6129813"/>
            <a:ext cx="6096000" cy="5160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ts val="14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 Петрозаводск</a:t>
            </a:r>
          </a:p>
          <a:p>
            <a:pPr lvl="0" algn="ctr">
              <a:lnSpc>
                <a:spcPts val="14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2023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71359" y="3534013"/>
            <a:ext cx="48955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20000">
              <a:lnSpc>
                <a:spcPct val="150000"/>
              </a:lnSpc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Автор :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defTabSz="720000">
              <a:lnSpc>
                <a:spcPct val="150000"/>
              </a:lnSpc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Кормоева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Мария, 10лет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defTabSz="720000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3В класс, МОУ «Лицей № 40»</a:t>
            </a:r>
          </a:p>
          <a:p>
            <a:pPr defTabSz="720000">
              <a:lnSpc>
                <a:spcPct val="150000"/>
              </a:lnSpc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Руководители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defTabSz="720000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Мама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Лагута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Наталья Валентиновна</a:t>
            </a:r>
          </a:p>
          <a:p>
            <a:pPr defTabSz="720000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Учитель –  Бердникова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Ольга Юрьевна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62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4106B2-29A7-49A0-B8DC-F61A374CA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122" y="332349"/>
            <a:ext cx="3854528" cy="55261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55CA48DE-3F7D-4CFE-B921-80AE51E97B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0343" y="616524"/>
            <a:ext cx="6084680" cy="5052756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AE1D2DA-32F8-45A5-ACB3-135F831A27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1692" y="982286"/>
            <a:ext cx="4383594" cy="5061546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Моя гипотеза подтвердилась.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14 дней были выращены образцы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микрозелени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проращивания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микрозелени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необходимы -  тепло, свет и вода. 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Свет играет важную роль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выращивании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растений. 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Выращивать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микрозелень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просто, быстро и интересно. </a:t>
            </a:r>
          </a:p>
        </p:txBody>
      </p:sp>
    </p:spTree>
    <p:extLst>
      <p:ext uri="{BB962C8B-B14F-4D97-AF65-F5344CB8AC3E}">
        <p14:creationId xmlns:p14="http://schemas.microsoft.com/office/powerpoint/2010/main" xmlns="" val="116173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12" y="0"/>
            <a:ext cx="10164602" cy="55264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микрозелени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можно приготовить вкусные  и полезные блюда.</a:t>
            </a:r>
          </a:p>
          <a:p>
            <a:pPr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Мой любимый салат 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5">
            <a:extLst>
              <a:ext uri="{FF2B5EF4-FFF2-40B4-BE49-F238E27FC236}">
                <a16:creationId xmlns:a16="http://schemas.microsoft.com/office/drawing/2014/main" xmlns="" id="{BF403306-D03A-4A4A-9B80-A616D35A86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5426" y="1603562"/>
            <a:ext cx="4558460" cy="4983564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484174CF-2C42-4756-A8CF-659CA9789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5753"/>
            <a:ext cx="5264542" cy="148093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Зеленый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салат из редиса и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микрозелени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Текст 3">
            <a:extLst>
              <a:ext uri="{FF2B5EF4-FFF2-40B4-BE49-F238E27FC236}">
                <a16:creationId xmlns:a16="http://schemas.microsoft.com/office/drawing/2014/main" xmlns="" id="{87A048BC-6D29-4884-BECD-AFF7EE27A6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76054" y="569342"/>
            <a:ext cx="5419493" cy="5918544"/>
          </a:xfrm>
        </p:spPr>
        <p:txBody>
          <a:bodyPr>
            <a:normAutofit fontScale="25000" lnSpcReduction="20000"/>
          </a:bodyPr>
          <a:lstStyle/>
          <a:p>
            <a:pPr marL="342900" indent="-342900"/>
            <a:r>
              <a:rPr lang="ru-RU" sz="8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Редис – 5 шт.</a:t>
            </a:r>
          </a:p>
          <a:p>
            <a:pPr marL="342900" indent="-342900"/>
            <a:r>
              <a:rPr lang="ru-RU" sz="8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Красный лук – 1 шт.</a:t>
            </a:r>
          </a:p>
          <a:p>
            <a:pPr marL="342900" indent="-342900"/>
            <a:r>
              <a:rPr lang="ru-RU" sz="8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Морковь – 1 шт.</a:t>
            </a:r>
          </a:p>
          <a:p>
            <a:pPr marL="342900" indent="-342900"/>
            <a:r>
              <a:rPr lang="ru-RU" sz="8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Яблоко – 1 шт.</a:t>
            </a:r>
          </a:p>
          <a:p>
            <a:pPr marL="342900" indent="-342900"/>
            <a:r>
              <a:rPr lang="ru-RU" sz="8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Микрозелень</a:t>
            </a:r>
            <a:r>
              <a:rPr lang="ru-RU" sz="8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(подсолнечник) по вкусу</a:t>
            </a:r>
          </a:p>
          <a:p>
            <a:pPr marL="342900" indent="-342900"/>
            <a:r>
              <a:rPr lang="ru-RU" sz="8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Тыквенные семечки – горсть.</a:t>
            </a:r>
          </a:p>
          <a:p>
            <a:pPr marL="342900" indent="-342900"/>
            <a:r>
              <a:rPr lang="ru-RU" sz="8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заправки</a:t>
            </a:r>
            <a:r>
              <a:rPr lang="ru-RU" sz="8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Апельсиновый </a:t>
            </a:r>
            <a:r>
              <a:rPr lang="ru-RU" sz="8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лимонный </a:t>
            </a:r>
            <a:r>
              <a:rPr lang="ru-RU" sz="8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сок,  оливковое масло, специи </a:t>
            </a:r>
            <a:r>
              <a:rPr lang="ru-RU" sz="8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по </a:t>
            </a:r>
            <a:r>
              <a:rPr lang="ru-RU" sz="8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вкусу.</a:t>
            </a:r>
            <a:endParaRPr lang="ru-RU" sz="8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8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готовить: </a:t>
            </a:r>
          </a:p>
          <a:p>
            <a:pPr marL="342900" indent="-342900"/>
            <a:r>
              <a:rPr lang="ru-RU" sz="8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Яблоко </a:t>
            </a:r>
            <a:r>
              <a:rPr lang="ru-RU" sz="8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стебли сельдерея помойте, морковь очистите. Все нарежьте мелкими </a:t>
            </a:r>
            <a:r>
              <a:rPr lang="ru-RU" sz="8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кубиками.</a:t>
            </a:r>
          </a:p>
          <a:p>
            <a:pPr marL="342900" indent="-342900"/>
            <a:r>
              <a:rPr lang="ru-RU" sz="8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Сок </a:t>
            </a:r>
            <a:r>
              <a:rPr lang="ru-RU" sz="8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апельсина, лимона и оливковое масло смешайте, добавьте специи, и снова все взбейте.</a:t>
            </a:r>
          </a:p>
          <a:p>
            <a:pPr marL="342900" indent="-342900"/>
            <a:r>
              <a:rPr lang="ru-RU" sz="8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Выложите салат на тарелки, полейте заправкой и посыпьте </a:t>
            </a:r>
            <a:r>
              <a:rPr lang="ru-RU" sz="8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микрозеленью</a:t>
            </a:r>
            <a:r>
              <a:rPr lang="ru-RU" sz="8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тыквенными семечками.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704510-CD7B-4CA5-8C43-947A60D5E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Источники информации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DDE8795-28B5-4A44-B255-57FE384C6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706" y="1930400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Википедия (Электронный  ресурс). – Режим доступа: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hlinkClick r:id="rId2"/>
              </a:rPr>
              <a:t>https</a:t>
            </a:r>
            <a:r>
              <a:rPr lang="en-US" dirty="0">
                <a:solidFill>
                  <a:schemeClr val="tx1"/>
                </a:solidFill>
                <a:hlinkClick r:id="rId2"/>
              </a:rPr>
              <a:t>://ru.wikipedia.org/wiki/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err="1" smtClean="0">
                <a:solidFill>
                  <a:schemeClr val="tx1"/>
                </a:solidFill>
              </a:rPr>
              <a:t>Ботаничка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(Электронный  ресурс). – Режим доступа:</a:t>
            </a:r>
            <a:r>
              <a:rPr lang="ru-RU" dirty="0">
                <a:solidFill>
                  <a:schemeClr val="tx1"/>
                </a:solidFill>
                <a:hlinkClick r:id="rId3"/>
              </a:rPr>
              <a:t> </a:t>
            </a:r>
            <a:r>
              <a:rPr lang="en-US" dirty="0">
                <a:solidFill>
                  <a:schemeClr val="tx1"/>
                </a:solidFill>
                <a:hlinkClick r:id="rId3"/>
              </a:rPr>
              <a:t>https://www.botanichka.ru/article/mikrozelen-chto-eto-takoe-i-s-chem-eyo-edya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Всё растет (Электронный  ресурс). – Режим доступа:</a:t>
            </a:r>
            <a:r>
              <a:rPr lang="ru-RU" dirty="0">
                <a:solidFill>
                  <a:schemeClr val="tx1"/>
                </a:solidFill>
                <a:hlinkClick r:id="rId3"/>
              </a:rPr>
              <a:t> </a:t>
            </a:r>
            <a:r>
              <a:rPr lang="en-US" dirty="0">
                <a:solidFill>
                  <a:schemeClr val="tx1"/>
                </a:solidFill>
                <a:hlinkClick r:id="rId4"/>
              </a:rPr>
              <a:t>https://vseroste.com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090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3506" y="1420360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6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7858" y="2707323"/>
            <a:ext cx="3820886" cy="38208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C8B245-DD52-4588-877A-4DFB86A75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974" y="2125890"/>
            <a:ext cx="3932237" cy="530225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Микрозелень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E43111D5-C1CC-415A-AA5C-44FF7920B0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1702" y="2150525"/>
            <a:ext cx="4919664" cy="3279776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7E24BCB-511F-419A-9C35-B7C343B6E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2707" y="342397"/>
            <a:ext cx="9875520" cy="1683351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5700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Где 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взять витамины и микроэлементы растущему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организму 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 зимнее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время года?</a:t>
            </a:r>
          </a:p>
          <a:p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 smtClean="0"/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95754" y="5684021"/>
            <a:ext cx="96363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Микрозелень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содержит витамины и микроэлементы.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Очень полезна для организма человека.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821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7049B9-D979-4B32-83B4-388A0D1819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6" y="1814732"/>
            <a:ext cx="8846755" cy="223610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97280" y="0"/>
            <a:ext cx="95097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90C226"/>
              </a:buClr>
            </a:pPr>
            <a:r>
              <a:rPr lang="ru-RU" sz="3200" b="1" u="sng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Гипотеза</a:t>
            </a:r>
          </a:p>
          <a:p>
            <a:pPr lvl="0">
              <a:buClr>
                <a:srgbClr val="90C226"/>
              </a:buClr>
            </a:pPr>
            <a:r>
              <a:rPr lang="ru-RU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Возможно ли вырастить </a:t>
            </a:r>
            <a:r>
              <a:rPr lang="ru-RU" sz="3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микрозелень</a:t>
            </a:r>
            <a:r>
              <a:rPr lang="ru-RU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в домашних условиях без почвы?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76995" y="1938217"/>
            <a:ext cx="92330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90C226"/>
              </a:buClr>
            </a:pPr>
            <a:r>
              <a:rPr lang="ru-RU" sz="3200" b="1" u="sng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</a:p>
          <a:p>
            <a:pPr>
              <a:buClr>
                <a:srgbClr val="90C226"/>
              </a:buClr>
            </a:pPr>
            <a:r>
              <a:rPr lang="ru-RU" sz="3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Изучить процесс выращивания </a:t>
            </a:r>
            <a:r>
              <a:rPr lang="ru-RU" sz="3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микрозелени</a:t>
            </a:r>
            <a:r>
              <a:rPr lang="ru-RU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в домашних условиях.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34793" y="3703754"/>
            <a:ext cx="897987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90C226"/>
              </a:buClr>
            </a:pPr>
            <a:r>
              <a:rPr lang="ru-RU" sz="3200" b="1" u="sng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3200" u="sng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90C226"/>
              </a:buClr>
            </a:pPr>
            <a:r>
              <a:rPr lang="ru-RU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Изучить информацию о </a:t>
            </a:r>
            <a:r>
              <a:rPr lang="ru-RU" sz="3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микрозелени</a:t>
            </a:r>
            <a:r>
              <a:rPr lang="ru-RU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и о ее пользе для человека.</a:t>
            </a:r>
          </a:p>
          <a:p>
            <a:pPr lvl="0">
              <a:buClr>
                <a:srgbClr val="90C226"/>
              </a:buClr>
            </a:pPr>
            <a:r>
              <a:rPr lang="ru-RU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Вырастить </a:t>
            </a:r>
            <a:r>
              <a:rPr lang="ru-RU" sz="3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микрозелень</a:t>
            </a:r>
            <a:r>
              <a:rPr lang="ru-RU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в домашних условиях</a:t>
            </a:r>
            <a:r>
              <a:rPr lang="ru-RU" sz="3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endParaRPr lang="ru-RU" sz="3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987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A5EE77-F7FA-45B5-8EFF-A28407C89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24" y="224567"/>
            <a:ext cx="8989254" cy="851554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Польза </a:t>
            </a:r>
            <a:r>
              <a:rPr lang="ru-RU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микрозелени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человека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4024490-1660-4317-B897-F759F130DA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1882" y="1301262"/>
            <a:ext cx="10300752" cy="2314135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При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регулярном употреблении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микрозелени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можно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улучшить функционирование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сердечно-сосудистой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пищеварительной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нервной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репродуктивной и эндокринной систем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Эти чудо-проростки продлевают молодость, улучшают состояние кожи, ногтей и волос и являются диетической пищей с минимумом калорий.</a:t>
            </a:r>
          </a:p>
          <a:p>
            <a:pPr algn="ctr"/>
            <a:endParaRPr lang="ru-RU" dirty="0" smtClean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8351" y="3792084"/>
            <a:ext cx="2576058" cy="257605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7105" y="3451307"/>
            <a:ext cx="2916835" cy="291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469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6145" y="4065563"/>
            <a:ext cx="8804291" cy="2447778"/>
          </a:xfrm>
        </p:spPr>
        <p:txBody>
          <a:bodyPr>
            <a:noAutofit/>
          </a:bodyPr>
          <a:lstStyle/>
          <a:p>
            <a:pPr lvl="0" algn="just">
              <a:buClr>
                <a:srgbClr val="90C226"/>
              </a:buClr>
            </a:pP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проросших семенах культуры </a:t>
            </a: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содержатся практически все витамины: С, РР, группы В, А, Е, а также минеральные вещества – фосфор, марганец, железо, калий, йод, кальций, медь, магний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Clr>
                <a:srgbClr val="90C226"/>
              </a:buClr>
            </a:pP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Продукт 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имеет в составе бета-каротин, фолиевую кислоту,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каротиноиды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5">
            <a:extLst>
              <a:ext uri="{FF2B5EF4-FFF2-40B4-BE49-F238E27FC236}">
                <a16:creationId xmlns:a16="http://schemas.microsoft.com/office/drawing/2014/main" xmlns="" id="{D959E044-BA9E-46C5-A09D-448053A6BF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0522" y="853441"/>
            <a:ext cx="4429256" cy="2952837"/>
          </a:xfrm>
        </p:spPr>
      </p:pic>
      <p:sp>
        <p:nvSpPr>
          <p:cNvPr id="7" name="Прямоугольник 6"/>
          <p:cNvSpPr/>
          <p:nvPr/>
        </p:nvSpPr>
        <p:spPr>
          <a:xfrm>
            <a:off x="604911" y="226313"/>
            <a:ext cx="8961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90C226"/>
              </a:buClr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Микрозелень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гороха и ее полезные свойства неоценимы.</a:t>
            </a:r>
          </a:p>
        </p:txBody>
      </p:sp>
    </p:spTree>
    <p:extLst>
      <p:ext uri="{BB962C8B-B14F-4D97-AF65-F5344CB8AC3E}">
        <p14:creationId xmlns:p14="http://schemas.microsoft.com/office/powerpoint/2010/main" xmlns="" val="134747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832C81-35BA-4634-9909-6FAA5D400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63637" y="0"/>
            <a:ext cx="6177894" cy="160371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Практическая часть работы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Нам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понадобятся: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AB32B8D5-EA52-40E7-BC11-302DC70A66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3292" y="801858"/>
            <a:ext cx="5614685" cy="5946781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E30F3C6-E678-40EF-9B67-57A14DD3C8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0506" y="1873554"/>
            <a:ext cx="3854528" cy="4639787"/>
          </a:xfrm>
        </p:spPr>
        <p:txBody>
          <a:bodyPr>
            <a:normAutofit/>
          </a:bodyPr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семена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гороха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лотки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посадки</a:t>
            </a:r>
          </a:p>
          <a:p>
            <a:pPr marL="285750" indent="-285750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субстрат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вода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полива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источник света</a:t>
            </a:r>
          </a:p>
        </p:txBody>
      </p:sp>
    </p:spTree>
    <p:extLst>
      <p:ext uri="{BB962C8B-B14F-4D97-AF65-F5344CB8AC3E}">
        <p14:creationId xmlns:p14="http://schemas.microsoft.com/office/powerpoint/2010/main" xmlns="" val="154579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C499B2-3915-4ED6-84A2-B5D518717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51" y="130628"/>
            <a:ext cx="4726743" cy="869193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   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 работы по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проекту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B21CBC5-5B1B-4BF8-9D26-0CEFBCC1A45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6794" y="235083"/>
            <a:ext cx="4632766" cy="6177021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B477701-2D0D-4BC6-841A-C67250E93E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0174" y="1607746"/>
            <a:ext cx="4114473" cy="4576763"/>
          </a:xfrm>
        </p:spPr>
        <p:txBody>
          <a:bodyPr>
            <a:normAutofit/>
          </a:bodyPr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Первый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этап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Положить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грунт в лотки.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Равномерно засеять семена.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Хорошо увлажнить. 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Поставить лотки в теплое темное место на 3-4 дня. 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207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2A2266-9405-41FC-BE05-0B1FB4133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723" y="199519"/>
            <a:ext cx="3854528" cy="127846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Второй этап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C90B5CF3-57E1-4288-954C-0AC46A2B24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1345" y="199519"/>
            <a:ext cx="5186569" cy="6172200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4331471-03D9-4CA6-B18B-3DEA007229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6817" y="1799030"/>
            <a:ext cx="3854528" cy="2584449"/>
          </a:xfrm>
        </p:spPr>
        <p:txBody>
          <a:bodyPr/>
          <a:lstStyle/>
          <a:p>
            <a:endParaRPr lang="ru-RU" dirty="0"/>
          </a:p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Появившиеся ростки поместить на свет. 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Поливать через 1-2 дня.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444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24C332-474F-47D5-AFEE-76E1DE0C3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107" y="610185"/>
            <a:ext cx="3932237" cy="72096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Третий этап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2C71F0AA-B4EE-48B6-87D7-40FDBCD893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81157" y="211016"/>
            <a:ext cx="5261317" cy="6133513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58CF433-FE47-45DE-A16C-89D5EBB1E1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2928" y="2045549"/>
            <a:ext cx="3854528" cy="2584449"/>
          </a:xfrm>
        </p:spPr>
        <p:txBody>
          <a:bodyPr/>
          <a:lstStyle/>
          <a:p>
            <a:endParaRPr lang="ru-RU" dirty="0"/>
          </a:p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Через 14 дней снять урожай</a:t>
            </a:r>
            <a:r>
              <a:rPr lang="ru-RU" sz="2000" dirty="0"/>
              <a:t>.</a:t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04052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871</TotalTime>
  <Words>359</Words>
  <Application>Microsoft Office PowerPoint</Application>
  <PresentationFormat>Произвольный</PresentationFormat>
  <Paragraphs>82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 Выращивание микрозелени  в домашних условиях </vt:lpstr>
      <vt:lpstr>Микрозелень</vt:lpstr>
      <vt:lpstr> </vt:lpstr>
      <vt:lpstr>Польза микрозелени для человека</vt:lpstr>
      <vt:lpstr>Слайд 5</vt:lpstr>
      <vt:lpstr>               Практическая часть работы  Нам понадобятся: </vt:lpstr>
      <vt:lpstr>    План работы по проекту</vt:lpstr>
      <vt:lpstr>Второй этап</vt:lpstr>
      <vt:lpstr>Третий этап</vt:lpstr>
      <vt:lpstr>Выводы</vt:lpstr>
      <vt:lpstr>Зеленый салат из редиса и микрозелени </vt:lpstr>
      <vt:lpstr>Источники информации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Выращивание микрозелени в домашних условиях </dc:title>
  <dc:creator>laguta</dc:creator>
  <cp:lastModifiedBy>RemouteAccess</cp:lastModifiedBy>
  <cp:revision>44</cp:revision>
  <cp:lastPrinted>2022-12-21T12:46:38Z</cp:lastPrinted>
  <dcterms:created xsi:type="dcterms:W3CDTF">2022-11-14T18:28:28Z</dcterms:created>
  <dcterms:modified xsi:type="dcterms:W3CDTF">2023-02-12T16:26:16Z</dcterms:modified>
</cp:coreProperties>
</file>